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1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7E96C-8310-45AC-B7C6-3316AF9AD70D}" type="datetimeFigureOut">
              <a:rPr lang="es-VE" smtClean="0"/>
              <a:t>27/02/2019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78BB-846D-4354-9361-4ABAEF447AB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597334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7E96C-8310-45AC-B7C6-3316AF9AD70D}" type="datetimeFigureOut">
              <a:rPr lang="es-VE" smtClean="0"/>
              <a:t>27/02/2019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78BB-846D-4354-9361-4ABAEF447AB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316428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7E96C-8310-45AC-B7C6-3316AF9AD70D}" type="datetimeFigureOut">
              <a:rPr lang="es-VE" smtClean="0"/>
              <a:t>27/02/2019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78BB-846D-4354-9361-4ABAEF447AB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319435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7E96C-8310-45AC-B7C6-3316AF9AD70D}" type="datetimeFigureOut">
              <a:rPr lang="es-VE" smtClean="0"/>
              <a:t>27/02/2019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78BB-846D-4354-9361-4ABAEF447AB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593095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7E96C-8310-45AC-B7C6-3316AF9AD70D}" type="datetimeFigureOut">
              <a:rPr lang="es-VE" smtClean="0"/>
              <a:t>27/02/2019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78BB-846D-4354-9361-4ABAEF447AB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892097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7E96C-8310-45AC-B7C6-3316AF9AD70D}" type="datetimeFigureOut">
              <a:rPr lang="es-VE" smtClean="0"/>
              <a:t>27/02/2019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78BB-846D-4354-9361-4ABAEF447AB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907245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7E96C-8310-45AC-B7C6-3316AF9AD70D}" type="datetimeFigureOut">
              <a:rPr lang="es-VE" smtClean="0"/>
              <a:t>27/02/2019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78BB-846D-4354-9361-4ABAEF447AB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087303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7E96C-8310-45AC-B7C6-3316AF9AD70D}" type="datetimeFigureOut">
              <a:rPr lang="es-VE" smtClean="0"/>
              <a:t>27/02/2019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78BB-846D-4354-9361-4ABAEF447AB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283536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7E96C-8310-45AC-B7C6-3316AF9AD70D}" type="datetimeFigureOut">
              <a:rPr lang="es-VE" smtClean="0"/>
              <a:t>27/02/2019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78BB-846D-4354-9361-4ABAEF447AB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223845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7E96C-8310-45AC-B7C6-3316AF9AD70D}" type="datetimeFigureOut">
              <a:rPr lang="es-VE" smtClean="0"/>
              <a:t>27/02/2019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78BB-846D-4354-9361-4ABAEF447AB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4086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7E96C-8310-45AC-B7C6-3316AF9AD70D}" type="datetimeFigureOut">
              <a:rPr lang="es-VE" smtClean="0"/>
              <a:t>27/02/2019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878BB-846D-4354-9361-4ABAEF447AB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739751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7E96C-8310-45AC-B7C6-3316AF9AD70D}" type="datetimeFigureOut">
              <a:rPr lang="es-VE" smtClean="0"/>
              <a:t>27/02/2019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878BB-846D-4354-9361-4ABAEF447AB7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24481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50" t="19043" r="18513" b="16820"/>
          <a:stretch/>
        </p:blipFill>
        <p:spPr bwMode="auto">
          <a:xfrm>
            <a:off x="1209338" y="476672"/>
            <a:ext cx="6424246" cy="54981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85675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Gabriela Vasquez</dc:creator>
  <cp:lastModifiedBy>Gabriela Vasquez</cp:lastModifiedBy>
  <cp:revision>1</cp:revision>
  <dcterms:created xsi:type="dcterms:W3CDTF">2019-02-27T16:13:35Z</dcterms:created>
  <dcterms:modified xsi:type="dcterms:W3CDTF">2019-02-27T16:16:15Z</dcterms:modified>
</cp:coreProperties>
</file>