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4/9/2019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sfiji.gov.fj/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FIJI – LANGUAGE SNAPSHOT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6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b="1" smtClean="0">
                <a:solidFill>
                  <a:srgbClr val="002060"/>
                </a:solidFill>
              </a:rPr>
              <a:t>STATISTICS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438400" y="762000"/>
          <a:ext cx="7391400" cy="5934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1267"/>
                <a:gridCol w="2874433"/>
                <a:gridCol w="1847850"/>
                <a:gridCol w="1847850"/>
              </a:tblGrid>
              <a:tr h="370880">
                <a:tc>
                  <a:txBody>
                    <a:bodyPr/>
                    <a:lstStyle/>
                    <a:p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PROVINCE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TIKINA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VILLAGES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Ba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107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Bua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54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Cakaudrove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133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Kadavu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78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Lau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72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Lomaiviti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73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Macuata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108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Nadroga/Navosa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122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Naitasiri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16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86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Namosi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26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Ra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93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Rewa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54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Serua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24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Tailevu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141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TOTAL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189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1,171</a:t>
                      </a:r>
                      <a:endParaRPr lang="en-AU" sz="1800" b="1" dirty="0"/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185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91638" y="155576"/>
            <a:ext cx="628650" cy="5302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fld id="{E5981A8D-6678-4A5F-A380-558045B34587}" type="slidenum">
              <a:rPr lang="en-US" altLang="en-US">
                <a:solidFill>
                  <a:schemeClr val="tx1"/>
                </a:solidFill>
              </a:rPr>
              <a:pPr eaLnBrk="1" hangingPunct="1"/>
              <a:t>2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1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981200" y="609600"/>
          <a:ext cx="8229600" cy="5934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5999"/>
                <a:gridCol w="1600199"/>
                <a:gridCol w="1524000"/>
                <a:gridCol w="1447798"/>
                <a:gridCol w="1371604"/>
              </a:tblGrid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Yasana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Vanua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Yavusa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Mataqali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Tokatoka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Ba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147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402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1050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Bua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333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469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Cakaudrove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110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414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797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Kadavu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88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291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655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Lau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228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465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Lomaiviti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438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943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Macuata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108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413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652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Nadroga/Navosa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110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346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679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Naitasiri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55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579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780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Namosi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134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Ra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142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670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1245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Rewa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64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290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590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Serua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63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180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Tailevu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29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178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741</a:t>
                      </a:r>
                      <a:endParaRPr lang="en-AU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134</a:t>
                      </a:r>
                      <a:endParaRPr lang="en-AU" sz="1800" dirty="0"/>
                    </a:p>
                  </a:txBody>
                  <a:tcPr marT="45725" marB="45725"/>
                </a:tc>
              </a:tr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TOTAL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248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1390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5280</a:t>
                      </a:r>
                      <a:endParaRPr lang="en-AU" sz="1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dirty="0" smtClean="0"/>
                        <a:t>8773</a:t>
                      </a:r>
                      <a:endParaRPr lang="en-AU" sz="1800" b="1" dirty="0"/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1956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96400" y="36514"/>
            <a:ext cx="628650" cy="3841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fld id="{F1F2DFE6-7D89-4E3C-9560-F033E9E1D4A7}" type="slidenum">
              <a:rPr lang="en-US" altLang="en-US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8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2 Languages western </a:t>
            </a:r>
            <a:r>
              <a:rPr lang="en-US" dirty="0"/>
              <a:t>&amp; </a:t>
            </a:r>
            <a:r>
              <a:rPr lang="en-US" dirty="0" smtClean="0"/>
              <a:t>Eastern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63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</a:t>
            </a:r>
            <a:r>
              <a:rPr lang="en-US" dirty="0"/>
              <a:t>large</a:t>
            </a:r>
            <a:r>
              <a:rPr lang="en-US" dirty="0" smtClean="0"/>
              <a:t> WESTERN COMMUNALECTS INCLUDE: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 All </a:t>
            </a:r>
            <a:r>
              <a:rPr lang="en-US" dirty="0"/>
              <a:t>of Ba province, (except </a:t>
            </a:r>
            <a:r>
              <a:rPr lang="en-US" dirty="0" err="1"/>
              <a:t>Navai</a:t>
            </a:r>
            <a:r>
              <a:rPr lang="en-US" dirty="0"/>
              <a:t> near </a:t>
            </a:r>
            <a:r>
              <a:rPr lang="en-US" dirty="0" err="1"/>
              <a:t>Nadarivatu</a:t>
            </a:r>
            <a:r>
              <a:rPr lang="en-US" dirty="0"/>
              <a:t> which was settled from </a:t>
            </a:r>
            <a:r>
              <a:rPr lang="en-US" dirty="0" err="1"/>
              <a:t>Nasoqo</a:t>
            </a:r>
            <a:r>
              <a:rPr lang="en-US" dirty="0"/>
              <a:t>, </a:t>
            </a:r>
            <a:r>
              <a:rPr lang="en-US" dirty="0" smtClean="0"/>
              <a:t> Naitasiri</a:t>
            </a:r>
            <a:r>
              <a:rPr lang="en-US" dirty="0"/>
              <a:t>),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all </a:t>
            </a:r>
            <a:r>
              <a:rPr lang="en-US" dirty="0"/>
              <a:t>of </a:t>
            </a:r>
            <a:r>
              <a:rPr lang="en-US" dirty="0" err="1"/>
              <a:t>Nadroga-Navosa</a:t>
            </a:r>
            <a:r>
              <a:rPr lang="en-US" dirty="0"/>
              <a:t> (except </a:t>
            </a:r>
            <a:r>
              <a:rPr lang="en-US" dirty="0" err="1"/>
              <a:t>Nadrau</a:t>
            </a:r>
            <a:r>
              <a:rPr lang="en-US" dirty="0"/>
              <a:t>, </a:t>
            </a:r>
            <a:r>
              <a:rPr lang="en-US" dirty="0" err="1"/>
              <a:t>Nabouwaqa</a:t>
            </a:r>
            <a:r>
              <a:rPr lang="en-US" dirty="0"/>
              <a:t>, </a:t>
            </a:r>
            <a:r>
              <a:rPr lang="en-US" dirty="0" err="1"/>
              <a:t>Nagā</a:t>
            </a:r>
            <a:r>
              <a:rPr lang="en-US" dirty="0"/>
              <a:t>, </a:t>
            </a:r>
            <a:r>
              <a:rPr lang="en-US" dirty="0" err="1"/>
              <a:t>Rewasau</a:t>
            </a:r>
            <a:r>
              <a:rPr lang="en-US" dirty="0"/>
              <a:t> &amp; </a:t>
            </a:r>
            <a:r>
              <a:rPr lang="en-US" dirty="0" err="1"/>
              <a:t>Naqelewai</a:t>
            </a:r>
            <a:r>
              <a:rPr lang="en-US" dirty="0"/>
              <a:t>),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all </a:t>
            </a:r>
            <a:r>
              <a:rPr lang="en-US" dirty="0"/>
              <a:t>of </a:t>
            </a:r>
            <a:r>
              <a:rPr lang="en-US" dirty="0" err="1"/>
              <a:t>Serua</a:t>
            </a:r>
            <a:r>
              <a:rPr lang="en-US" dirty="0"/>
              <a:t> except </a:t>
            </a:r>
            <a:r>
              <a:rPr lang="en-US" dirty="0" err="1"/>
              <a:t>Deuba</a:t>
            </a:r>
            <a:r>
              <a:rPr lang="en-US" dirty="0"/>
              <a:t> area (</a:t>
            </a:r>
            <a:r>
              <a:rPr lang="en-US" dirty="0" err="1"/>
              <a:t>Sadrō</a:t>
            </a:r>
            <a:r>
              <a:rPr lang="en-US" dirty="0"/>
              <a:t> &amp; </a:t>
            </a:r>
            <a:r>
              <a:rPr lang="en-US" dirty="0" err="1"/>
              <a:t>Sauniviuto</a:t>
            </a:r>
            <a:r>
              <a:rPr lang="en-US" dirty="0"/>
              <a:t>), </a:t>
            </a:r>
            <a:r>
              <a:rPr lang="en-US" dirty="0" err="1"/>
              <a:t>Yanuca</a:t>
            </a:r>
            <a:r>
              <a:rPr lang="en-US" dirty="0"/>
              <a:t> Island, &amp; </a:t>
            </a:r>
            <a:r>
              <a:rPr lang="en-US" dirty="0" err="1"/>
              <a:t>Namosi</a:t>
            </a:r>
            <a:r>
              <a:rPr lang="en-US" dirty="0"/>
              <a:t>-speaking village of </a:t>
            </a:r>
            <a:r>
              <a:rPr lang="en-US" dirty="0" err="1"/>
              <a:t>Nukusere</a:t>
            </a:r>
            <a:r>
              <a:rPr lang="en-US" dirty="0"/>
              <a:t>),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a </a:t>
            </a:r>
            <a:r>
              <a:rPr lang="en-US" dirty="0"/>
              <a:t>portion of western </a:t>
            </a:r>
            <a:r>
              <a:rPr lang="en-US" dirty="0" err="1"/>
              <a:t>Namosi</a:t>
            </a:r>
            <a:r>
              <a:rPr lang="en-US" dirty="0"/>
              <a:t> containing villages of </a:t>
            </a:r>
            <a:r>
              <a:rPr lang="en-US" dirty="0" err="1"/>
              <a:t>Wainimakutu</a:t>
            </a:r>
            <a:r>
              <a:rPr lang="en-US" dirty="0"/>
              <a:t>, </a:t>
            </a:r>
            <a:r>
              <a:rPr lang="en-US" dirty="0" err="1"/>
              <a:t>Navuadrā</a:t>
            </a:r>
            <a:r>
              <a:rPr lang="en-US" dirty="0"/>
              <a:t>, </a:t>
            </a:r>
            <a:r>
              <a:rPr lang="en-US" dirty="0" err="1"/>
              <a:t>Nadolī</a:t>
            </a:r>
            <a:r>
              <a:rPr lang="en-US" dirty="0"/>
              <a:t>, </a:t>
            </a:r>
            <a:r>
              <a:rPr lang="en-US" dirty="0" err="1"/>
              <a:t>Korovou</a:t>
            </a:r>
            <a:r>
              <a:rPr lang="en-US" dirty="0"/>
              <a:t>, </a:t>
            </a:r>
            <a:r>
              <a:rPr lang="en-US" dirty="0" err="1"/>
              <a:t>Wainilotulevu</a:t>
            </a:r>
            <a:r>
              <a:rPr lang="en-US" dirty="0"/>
              <a:t>, </a:t>
            </a:r>
            <a:r>
              <a:rPr lang="en-US" dirty="0" err="1"/>
              <a:t>Naiyalayala</a:t>
            </a:r>
            <a:r>
              <a:rPr lang="en-US" dirty="0"/>
              <a:t>, </a:t>
            </a:r>
            <a:r>
              <a:rPr lang="en-US" dirty="0" err="1"/>
              <a:t>Nasoqo</a:t>
            </a:r>
            <a:r>
              <a:rPr lang="en-US" dirty="0"/>
              <a:t>),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a </a:t>
            </a:r>
            <a:r>
              <a:rPr lang="en-US" dirty="0"/>
              <a:t>portion of western Naitasiri containing villages of </a:t>
            </a:r>
            <a:r>
              <a:rPr lang="en-US" dirty="0" err="1"/>
              <a:t>Nasauvere</a:t>
            </a:r>
            <a:r>
              <a:rPr lang="en-US" dirty="0"/>
              <a:t>, </a:t>
            </a:r>
            <a:r>
              <a:rPr lang="en-US" dirty="0" err="1"/>
              <a:t>Nasava</a:t>
            </a:r>
            <a:r>
              <a:rPr lang="en-US" dirty="0"/>
              <a:t>, </a:t>
            </a:r>
            <a:r>
              <a:rPr lang="en-US" dirty="0" err="1"/>
              <a:t>Matawailevu</a:t>
            </a:r>
            <a:r>
              <a:rPr lang="en-US" dirty="0"/>
              <a:t>, </a:t>
            </a:r>
            <a:r>
              <a:rPr lang="en-US" dirty="0" err="1"/>
              <a:t>Narokorokoyawa</a:t>
            </a:r>
            <a:r>
              <a:rPr lang="en-US" dirty="0"/>
              <a:t>, </a:t>
            </a:r>
            <a:r>
              <a:rPr lang="en-US" dirty="0" err="1"/>
              <a:t>Korovou</a:t>
            </a:r>
            <a:r>
              <a:rPr lang="en-US" dirty="0"/>
              <a:t> and part of </a:t>
            </a:r>
            <a:r>
              <a:rPr lang="en-US" dirty="0" err="1"/>
              <a:t>Sawanikula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0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 large EASTERN COMMUNALECTS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Namosi</a:t>
            </a:r>
            <a:r>
              <a:rPr lang="en-US" dirty="0" smtClean="0"/>
              <a:t>, Waidina, Lutu, </a:t>
            </a:r>
            <a:r>
              <a:rPr lang="en-US" dirty="0" err="1" smtClean="0"/>
              <a:t>Nadrau</a:t>
            </a:r>
            <a:r>
              <a:rPr lang="en-US" dirty="0" smtClean="0"/>
              <a:t>, </a:t>
            </a:r>
            <a:r>
              <a:rPr lang="en-US" dirty="0" err="1" smtClean="0"/>
              <a:t>Naimasimasi</a:t>
            </a:r>
            <a:r>
              <a:rPr lang="en-US" dirty="0" smtClean="0"/>
              <a:t> (Southeast </a:t>
            </a:r>
            <a:r>
              <a:rPr lang="en-US" dirty="0" err="1" smtClean="0"/>
              <a:t>Vitilevu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Tokaimalo</a:t>
            </a:r>
            <a:r>
              <a:rPr lang="en-US" dirty="0" smtClean="0"/>
              <a:t>, </a:t>
            </a:r>
            <a:r>
              <a:rPr lang="en-US" dirty="0" err="1" smtClean="0"/>
              <a:t>Namena</a:t>
            </a:r>
            <a:r>
              <a:rPr lang="en-US" dirty="0" smtClean="0"/>
              <a:t>, </a:t>
            </a:r>
            <a:r>
              <a:rPr lang="en-US" dirty="0" err="1" smtClean="0"/>
              <a:t>Lovoni</a:t>
            </a:r>
            <a:r>
              <a:rPr lang="en-US" dirty="0" smtClean="0"/>
              <a:t>, (Northeast </a:t>
            </a:r>
            <a:r>
              <a:rPr lang="en-US" dirty="0" err="1" smtClean="0"/>
              <a:t>Vitilevu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Navatu</a:t>
            </a:r>
            <a:r>
              <a:rPr lang="en-US" dirty="0" smtClean="0"/>
              <a:t>, Solevu, </a:t>
            </a:r>
            <a:r>
              <a:rPr lang="en-US" dirty="0" err="1" smtClean="0"/>
              <a:t>Bua</a:t>
            </a:r>
            <a:r>
              <a:rPr lang="en-US" dirty="0" smtClean="0"/>
              <a:t>, </a:t>
            </a:r>
            <a:r>
              <a:rPr lang="en-US" dirty="0" err="1" smtClean="0"/>
              <a:t>Navakasiga</a:t>
            </a:r>
            <a:r>
              <a:rPr lang="en-US" dirty="0" smtClean="0"/>
              <a:t>, Gone Dau, </a:t>
            </a:r>
            <a:r>
              <a:rPr lang="en-US" dirty="0" err="1" smtClean="0"/>
              <a:t>Baravi,Seaqaqa</a:t>
            </a:r>
            <a:r>
              <a:rPr lang="en-US" dirty="0" smtClean="0"/>
              <a:t>, </a:t>
            </a:r>
            <a:r>
              <a:rPr lang="en-US" dirty="0" err="1" smtClean="0"/>
              <a:t>Nabalebale</a:t>
            </a:r>
            <a:r>
              <a:rPr lang="en-US" dirty="0" smtClean="0"/>
              <a:t>, </a:t>
            </a:r>
            <a:r>
              <a:rPr lang="en-US" dirty="0" err="1" smtClean="0"/>
              <a:t>Nasavusavu</a:t>
            </a:r>
            <a:r>
              <a:rPr lang="en-US" dirty="0" smtClean="0"/>
              <a:t> (western </a:t>
            </a:r>
            <a:r>
              <a:rPr lang="en-US" dirty="0" err="1" smtClean="0"/>
              <a:t>Vanualevu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Labasa</a:t>
            </a:r>
            <a:r>
              <a:rPr lang="en-US" dirty="0" smtClean="0"/>
              <a:t>, </a:t>
            </a:r>
            <a:r>
              <a:rPr lang="en-US" dirty="0" err="1" smtClean="0"/>
              <a:t>Dogotuki</a:t>
            </a:r>
            <a:r>
              <a:rPr lang="en-US" dirty="0" smtClean="0"/>
              <a:t>, </a:t>
            </a:r>
            <a:r>
              <a:rPr lang="en-US" dirty="0" err="1" smtClean="0"/>
              <a:t>Saqani</a:t>
            </a:r>
            <a:r>
              <a:rPr lang="en-US" dirty="0" smtClean="0"/>
              <a:t>, </a:t>
            </a:r>
            <a:r>
              <a:rPr lang="en-US" dirty="0" err="1" smtClean="0"/>
              <a:t>Koroalau</a:t>
            </a:r>
            <a:r>
              <a:rPr lang="en-US" dirty="0" smtClean="0"/>
              <a:t> (northeastern </a:t>
            </a:r>
            <a:r>
              <a:rPr lang="en-US" dirty="0" err="1" smtClean="0"/>
              <a:t>Vanualevu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Navatu</a:t>
            </a:r>
            <a:r>
              <a:rPr lang="en-US" dirty="0" smtClean="0"/>
              <a:t>, </a:t>
            </a:r>
            <a:r>
              <a:rPr lang="en-US" dirty="0" err="1" smtClean="0"/>
              <a:t>Tunuloa</a:t>
            </a:r>
            <a:r>
              <a:rPr lang="en-US" dirty="0" smtClean="0"/>
              <a:t>, </a:t>
            </a:r>
            <a:r>
              <a:rPr lang="en-US" dirty="0" err="1" smtClean="0"/>
              <a:t>Nawaeni</a:t>
            </a:r>
            <a:r>
              <a:rPr lang="en-US" dirty="0" smtClean="0"/>
              <a:t> (Southeastern </a:t>
            </a:r>
            <a:r>
              <a:rPr lang="en-US" dirty="0" err="1" smtClean="0"/>
              <a:t>Vanualevu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Lau &amp; </a:t>
            </a:r>
            <a:r>
              <a:rPr lang="en-US" dirty="0" err="1" smtClean="0"/>
              <a:t>Vanuabalavu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Kadavu</a:t>
            </a:r>
            <a:r>
              <a:rPr lang="en-US" dirty="0" smtClean="0"/>
              <a:t> (</a:t>
            </a:r>
            <a:r>
              <a:rPr lang="en-US" dirty="0" err="1" smtClean="0"/>
              <a:t>Tavuki</a:t>
            </a:r>
            <a:r>
              <a:rPr lang="en-US" dirty="0" smtClean="0"/>
              <a:t>, </a:t>
            </a:r>
            <a:r>
              <a:rPr lang="en-US" dirty="0" err="1" smtClean="0"/>
              <a:t>Nabukelevu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Bau</a:t>
            </a:r>
            <a:r>
              <a:rPr lang="en-US" dirty="0" smtClean="0"/>
              <a:t>, </a:t>
            </a:r>
            <a:r>
              <a:rPr lang="en-US" dirty="0" err="1" smtClean="0"/>
              <a:t>Rewa</a:t>
            </a:r>
            <a:r>
              <a:rPr lang="en-US" dirty="0" smtClean="0"/>
              <a:t> (Southeast </a:t>
            </a:r>
            <a:r>
              <a:rPr lang="en-US" dirty="0" err="1" smtClean="0"/>
              <a:t>Vitilevu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32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47" y="2416787"/>
            <a:ext cx="9281160" cy="3520440"/>
          </a:xfrm>
        </p:spPr>
        <p:txBody>
          <a:bodyPr>
            <a:normAutofit fontScale="90000"/>
          </a:bodyPr>
          <a:lstStyle/>
          <a:p>
            <a:r>
              <a:rPr lang="en-US" dirty="0"/>
              <a:t>Total Population – 884,887.00 </a:t>
            </a:r>
            <a:r>
              <a:rPr lang="en-US" sz="2700" dirty="0"/>
              <a:t>(</a:t>
            </a:r>
            <a:r>
              <a:rPr lang="en-US" sz="2700" u="sng" dirty="0">
                <a:hlinkClick r:id="rId2"/>
              </a:rPr>
              <a:t>https://www.statsfiji.gov.fj</a:t>
            </a:r>
            <a:r>
              <a:rPr lang="en-US" sz="2700" u="sng" dirty="0" smtClean="0">
                <a:hlinkClick r:id="rId2"/>
              </a:rPr>
              <a:t>/</a:t>
            </a:r>
            <a:r>
              <a:rPr lang="en-US" sz="2700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No. Ethnic iTaukei – estimate 52%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97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No. Indigenous speakers 52% of 884,887 = 402,221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8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No. Indigenous speakers /no. Communalects (western &amp; eastern)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6600" dirty="0" smtClean="0"/>
          </a:p>
          <a:p>
            <a:pPr algn="ctr"/>
            <a:r>
              <a:rPr lang="en-US" sz="6600" dirty="0" smtClean="0"/>
              <a:t>402,221/13 </a:t>
            </a:r>
            <a:r>
              <a:rPr lang="en-US" sz="6600" dirty="0"/>
              <a:t>= 30,940.00</a:t>
            </a:r>
          </a:p>
        </p:txBody>
      </p:sp>
    </p:spTree>
    <p:extLst>
      <p:ext uri="{BB962C8B-B14F-4D97-AF65-F5344CB8AC3E}">
        <p14:creationId xmlns:p14="http://schemas.microsoft.com/office/powerpoint/2010/main" val="166846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24</TotalTime>
  <Words>388</Words>
  <Application>Microsoft Office PowerPoint</Application>
  <PresentationFormat>Widescreen</PresentationFormat>
  <Paragraphs>167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</vt:lpstr>
      <vt:lpstr>FIJI – LANGUAGE SNAPSHOT</vt:lpstr>
      <vt:lpstr>STATISTICS</vt:lpstr>
      <vt:lpstr>PowerPoint Presentation</vt:lpstr>
      <vt:lpstr>2 Languages western &amp; Eastern </vt:lpstr>
      <vt:lpstr>5 large WESTERN COMMUNALECTS INCLUDE: </vt:lpstr>
      <vt:lpstr>8 large EASTERN COMMUNALECTS INCLUDE:</vt:lpstr>
      <vt:lpstr>Total Population – 884,887.00 (https://www.statsfiji.gov.fj/) No. Ethnic iTaukei – estimate 52%  </vt:lpstr>
      <vt:lpstr>No. Indigenous speakers 52% of 884,887 = 402,221</vt:lpstr>
      <vt:lpstr>No. Indigenous speakers /no. Communalects (western &amp; eastern)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FIJI – LANGUAGE SNAPSHOT</dc:title>
  <dc:creator>Simione Sevudredre</dc:creator>
  <cp:lastModifiedBy>Simione Sevudredre</cp:lastModifiedBy>
  <cp:revision>5</cp:revision>
  <dcterms:created xsi:type="dcterms:W3CDTF">2019-01-21T21:09:37Z</dcterms:created>
  <dcterms:modified xsi:type="dcterms:W3CDTF">2019-04-09T03:53:41Z</dcterms:modified>
</cp:coreProperties>
</file>