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508F0-146F-458C-AAD9-4BCA2BBA56E7}" type="datetimeFigureOut">
              <a:rPr lang="en-PH" smtClean="0"/>
              <a:t>05/05/2018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20CE-3B43-4236-872D-45ED00D5DCF5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863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508F0-146F-458C-AAD9-4BCA2BBA56E7}" type="datetimeFigureOut">
              <a:rPr lang="en-PH" smtClean="0"/>
              <a:t>05/05/2018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20CE-3B43-4236-872D-45ED00D5DCF5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982276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508F0-146F-458C-AAD9-4BCA2BBA56E7}" type="datetimeFigureOut">
              <a:rPr lang="en-PH" smtClean="0"/>
              <a:t>05/05/2018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20CE-3B43-4236-872D-45ED00D5DCF5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451453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508F0-146F-458C-AAD9-4BCA2BBA56E7}" type="datetimeFigureOut">
              <a:rPr lang="en-PH" smtClean="0"/>
              <a:t>05/05/2018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20CE-3B43-4236-872D-45ED00D5DCF5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270084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508F0-146F-458C-AAD9-4BCA2BBA56E7}" type="datetimeFigureOut">
              <a:rPr lang="en-PH" smtClean="0"/>
              <a:t>05/05/2018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20CE-3B43-4236-872D-45ED00D5DCF5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554446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508F0-146F-458C-AAD9-4BCA2BBA56E7}" type="datetimeFigureOut">
              <a:rPr lang="en-PH" smtClean="0"/>
              <a:t>05/05/2018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20CE-3B43-4236-872D-45ED00D5DCF5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46868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508F0-146F-458C-AAD9-4BCA2BBA56E7}" type="datetimeFigureOut">
              <a:rPr lang="en-PH" smtClean="0"/>
              <a:t>05/05/2018</a:t>
            </a:fld>
            <a:endParaRPr lang="en-P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20CE-3B43-4236-872D-45ED00D5DCF5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241857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508F0-146F-458C-AAD9-4BCA2BBA56E7}" type="datetimeFigureOut">
              <a:rPr lang="en-PH" smtClean="0"/>
              <a:t>05/05/2018</a:t>
            </a:fld>
            <a:endParaRPr lang="en-P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20CE-3B43-4236-872D-45ED00D5DCF5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535230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508F0-146F-458C-AAD9-4BCA2BBA56E7}" type="datetimeFigureOut">
              <a:rPr lang="en-PH" smtClean="0"/>
              <a:t>05/05/2018</a:t>
            </a:fld>
            <a:endParaRPr lang="en-P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20CE-3B43-4236-872D-45ED00D5DCF5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475757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508F0-146F-458C-AAD9-4BCA2BBA56E7}" type="datetimeFigureOut">
              <a:rPr lang="en-PH" smtClean="0"/>
              <a:t>05/05/2018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20CE-3B43-4236-872D-45ED00D5DCF5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515903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508F0-146F-458C-AAD9-4BCA2BBA56E7}" type="datetimeFigureOut">
              <a:rPr lang="en-PH" smtClean="0"/>
              <a:t>05/05/2018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20CE-3B43-4236-872D-45ED00D5DCF5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77013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508F0-146F-458C-AAD9-4BCA2BBA56E7}" type="datetimeFigureOut">
              <a:rPr lang="en-PH" smtClean="0"/>
              <a:t>05/05/2018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720CE-3B43-4236-872D-45ED00D5DCF5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1214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GCagayan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1358" y="853181"/>
            <a:ext cx="4035257" cy="3602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1178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jenijunio@gmail.com</dc:creator>
  <cp:lastModifiedBy>jenijunio@gmail.com</cp:lastModifiedBy>
  <cp:revision>1</cp:revision>
  <dcterms:created xsi:type="dcterms:W3CDTF">2018-05-05T13:34:43Z</dcterms:created>
  <dcterms:modified xsi:type="dcterms:W3CDTF">2018-05-05T13:35:23Z</dcterms:modified>
</cp:coreProperties>
</file>